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</p:sldIdLst>
  <p:sldSz cx="4140200" cy="33845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69F230-C2C8-46CC-AE6D-6CC2FE0B3DC8}" v="24" dt="2025-05-26T07:38:12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61" autoAdjust="0"/>
    <p:restoredTop sz="94660"/>
  </p:normalViewPr>
  <p:slideViewPr>
    <p:cSldViewPr snapToGrid="0">
      <p:cViewPr>
        <p:scale>
          <a:sx n="99" d="100"/>
          <a:sy n="99" d="100"/>
        </p:scale>
        <p:origin x="2056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069F230-C2C8-46CC-AE6D-6CC2FE0B3DC8}"/>
    <pc:docChg chg="undo custSel addSld delSld modSld">
      <pc:chgData name="Fatima Pillosu" userId="a6295d4dc9e22643" providerId="LiveId" clId="{C069F230-C2C8-46CC-AE6D-6CC2FE0B3DC8}" dt="2025-05-26T07:39:27.767" v="602" actId="2696"/>
      <pc:docMkLst>
        <pc:docMk/>
      </pc:docMkLst>
      <pc:sldChg chg="addSp delSp modSp mod">
        <pc:chgData name="Fatima Pillosu" userId="a6295d4dc9e22643" providerId="LiveId" clId="{C069F230-C2C8-46CC-AE6D-6CC2FE0B3DC8}" dt="2025-05-26T07:38:23.963" v="601" actId="20577"/>
        <pc:sldMkLst>
          <pc:docMk/>
          <pc:sldMk cId="1822901782" sldId="256"/>
        </pc:sldMkLst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3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4" creationId="{6FDD74F2-32FC-DC5C-AFCF-1109251281A8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5" creationId="{22DBE79A-CDEE-2F1B-733D-4B4214DE63A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6" creationId="{E023B178-82B8-A456-CC6F-11113A21FC3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7" creationId="{F2E82DC8-5C42-716E-4D57-068EA4CD263A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8" creationId="{13CCC7D0-D92F-B870-9BE8-D967DDA8EC4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9" creationId="{20FCCC32-A76A-C731-E53C-976B51B2E78F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0" creationId="{D080BFB8-ECAC-4575-6E3F-C442E1C78A1B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1" creationId="{9A4B1EC8-EEF5-3E04-30C8-8119BB015E8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2" creationId="{79094C95-0B0A-3F7B-65FF-675BE29609E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3" creationId="{6137EC09-A128-E4B0-D950-46CA0486F05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4" creationId="{358AF0F2-D83D-E62C-48BA-4BD85AC209F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5" creationId="{3FE915F8-D5A5-D72B-714A-2332F742897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6" creationId="{35FB6C0A-ABF7-0967-AE90-D6E6D00DED5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7" creationId="{2B1B51A5-3A13-957B-480D-BE6A65A3C9D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8" creationId="{5575BA01-6C94-5BE2-21E1-3A89ADE0CA6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9" creationId="{31989090-3AC2-BECC-CBF8-E09CCF9C11A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2" creationId="{F5692430-5A8E-6737-C6AE-D00B6ADAA5F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3" creationId="{6A6B2A8A-660A-4A79-9E00-E238CDA2470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5" creationId="{6FDD74F2-32FC-DC5C-AFCF-1109251281A8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6" creationId="{22DBE79A-CDEE-2F1B-733D-4B4214DE63A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7" creationId="{E023B178-82B8-A456-CC6F-11113A21FC3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8" creationId="{F2E82DC8-5C42-716E-4D57-068EA4CD263A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9" creationId="{13CCC7D0-D92F-B870-9BE8-D967DDA8EC4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0" creationId="{20FCCC32-A76A-C731-E53C-976B51B2E78F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1" creationId="{D080BFB8-ECAC-4575-6E3F-C442E1C78A1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2" creationId="{9A4B1EC8-EEF5-3E04-30C8-8119BB015E8C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3" creationId="{79094C95-0B0A-3F7B-65FF-675BE29609E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4" creationId="{6137EC09-A128-E4B0-D950-46CA0486F05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5" creationId="{358AF0F2-D83D-E62C-48BA-4BD85AC209F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6" creationId="{3FE915F8-D5A5-D72B-714A-2332F742897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7" creationId="{35FB6C0A-ABF7-0967-AE90-D6E6D00DED5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8" creationId="{2B1B51A5-3A13-957B-480D-BE6A65A3C9D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9" creationId="{5575BA01-6C94-5BE2-21E1-3A89ADE0CA6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0" creationId="{31989090-3AC2-BECC-CBF8-E09CCF9C11A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3" creationId="{F5692430-5A8E-6737-C6AE-D00B6ADAA5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4" creationId="{6A6B2A8A-660A-4A79-9E00-E238CDA24704}"/>
          </ac:spMkLst>
        </pc:spChg>
        <pc:spChg chg="add del mod">
          <ac:chgData name="Fatima Pillosu" userId="a6295d4dc9e22643" providerId="LiveId" clId="{C069F230-C2C8-46CC-AE6D-6CC2FE0B3DC8}" dt="2025-05-26T07:20:44.137" v="130"/>
          <ac:spMkLst>
            <pc:docMk/>
            <pc:sldMk cId="1822901782" sldId="256"/>
            <ac:spMk id="45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6" creationId="{021DBDBE-5D71-A7D6-ECFF-017D025DB900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5" creationId="{CE871A1E-C83B-C9CE-FBBF-7A57D2F63A0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6" creationId="{DEF8A2A1-CD5C-8A34-9C13-848897D6C34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7" creationId="{3669CAE2-4746-CC9C-1938-4FBA1714294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8" creationId="{3BC7990F-9B17-EAFC-D57D-0B3B9E3EC7C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9" creationId="{EDCAC920-A3D0-CAAE-10E6-125CF87A633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0" creationId="{F3717399-28D0-B737-162B-9649ED021B7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1" creationId="{DB29077C-7F08-C502-B1E2-A26861CC77C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2" creationId="{D63CE437-1920-22C0-9C92-C04A848B387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3" creationId="{8DC1CBF0-2F4E-ED4E-5EE0-051C04E177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4" creationId="{9AE65472-4834-AB68-C7C6-E5D119FB0BE8}"/>
          </ac:spMkLst>
        </pc:spChg>
        <pc:spChg chg="add del">
          <ac:chgData name="Fatima Pillosu" userId="a6295d4dc9e22643" providerId="LiveId" clId="{C069F230-C2C8-46CC-AE6D-6CC2FE0B3DC8}" dt="2025-05-26T07:37:54.570" v="598" actId="478"/>
          <ac:spMkLst>
            <pc:docMk/>
            <pc:sldMk cId="1822901782" sldId="256"/>
            <ac:spMk id="85" creationId="{B233BAF2-0C22-154A-ED1A-11C0A0D24C1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6" creationId="{F1D71C2F-8A93-3E18-C947-1AAE4CB8DE6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7" creationId="{6FDD74F2-32FC-DC5C-AFCF-1109251281A8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8" creationId="{22DBE79A-CDEE-2F1B-733D-4B4214DE63A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9" creationId="{E023B178-82B8-A456-CC6F-11113A21FC3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0" creationId="{F2E82DC8-5C42-716E-4D57-068EA4CD263A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1" creationId="{13CCC7D0-D92F-B870-9BE8-D967DDA8EC4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2" creationId="{20FCCC32-A76A-C731-E53C-976B51B2E78F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3" creationId="{D080BFB8-ECAC-4575-6E3F-C442E1C78A1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4" creationId="{9A4B1EC8-EEF5-3E04-30C8-8119BB015E8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5" creationId="{79094C95-0B0A-3F7B-65FF-675BE29609E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6" creationId="{6137EC09-A128-E4B0-D950-46CA0486F05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7" creationId="{358AF0F2-D83D-E62C-48BA-4BD85AC209F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8" creationId="{3FE915F8-D5A5-D72B-714A-2332F742897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9" creationId="{35FB6C0A-ABF7-0967-AE90-D6E6D00DED5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0" creationId="{2B1B51A5-3A13-957B-480D-BE6A65A3C9D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1" creationId="{5575BA01-6C94-5BE2-21E1-3A89ADE0CA6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2" creationId="{31989090-3AC2-BECC-CBF8-E09CCF9C11A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4" creationId="{F5692430-5A8E-6737-C6AE-D00B6ADAA5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5" creationId="{6A6B2A8A-660A-4A79-9E00-E238CDA24704}"/>
          </ac:spMkLst>
        </pc:spChg>
        <pc:spChg chg="add mod">
          <ac:chgData name="Fatima Pillosu" userId="a6295d4dc9e22643" providerId="LiveId" clId="{C069F230-C2C8-46CC-AE6D-6CC2FE0B3DC8}" dt="2025-05-26T07:38:23.963" v="601" actId="20577"/>
          <ac:spMkLst>
            <pc:docMk/>
            <pc:sldMk cId="1822901782" sldId="256"/>
            <ac:spMk id="106" creationId="{021DBDBE-5D71-A7D6-ECFF-017D025DB900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1" creationId="{CE871A1E-C83B-C9CE-FBBF-7A57D2F63A0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2" creationId="{DEF8A2A1-CD5C-8A34-9C13-848897D6C347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3" creationId="{3669CAE2-4746-CC9C-1938-4FBA1714294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4" creationId="{3BC7990F-9B17-EAFC-D57D-0B3B9E3EC7C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5" creationId="{EDCAC920-A3D0-CAAE-10E6-125CF87A633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6" creationId="{F3717399-28D0-B737-162B-9649ED021B7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7" creationId="{DB29077C-7F08-C502-B1E2-A26861CC77C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8" creationId="{D63CE437-1920-22C0-9C92-C04A848B387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9" creationId="{8DC1CBF0-2F4E-ED4E-5EE0-051C04E177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20" creationId="{9AE65472-4834-AB68-C7C6-E5D119FB0BE8}"/>
          </ac:spMkLst>
        </pc:sp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0" creationId="{F24BF89B-E979-A67E-7714-641B36887645}"/>
          </ac:picMkLst>
        </pc:pic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1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4:21.675" v="166" actId="478"/>
          <ac:picMkLst>
            <pc:docMk/>
            <pc:sldMk cId="1822901782" sldId="256"/>
            <ac:picMk id="41" creationId="{F24BF89B-E979-A67E-7714-641B36887645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42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2:52.720" v="144" actId="478"/>
          <ac:picMkLst>
            <pc:docMk/>
            <pc:sldMk cId="1822901782" sldId="256"/>
            <ac:picMk id="48" creationId="{B301B339-DB65-E248-BB54-E3B9811A1BE0}"/>
          </ac:picMkLst>
        </pc:picChg>
        <pc:picChg chg="add del mod">
          <ac:chgData name="Fatima Pillosu" userId="a6295d4dc9e22643" providerId="LiveId" clId="{C069F230-C2C8-46CC-AE6D-6CC2FE0B3DC8}" dt="2025-05-26T07:22:30.631" v="139" actId="478"/>
          <ac:picMkLst>
            <pc:docMk/>
            <pc:sldMk cId="1822901782" sldId="256"/>
            <ac:picMk id="50" creationId="{C97C44B2-B167-02EA-F869-D1CE019D64E5}"/>
          </ac:picMkLst>
        </pc:picChg>
        <pc:picChg chg="add del mod">
          <ac:chgData name="Fatima Pillosu" userId="a6295d4dc9e22643" providerId="LiveId" clId="{C069F230-C2C8-46CC-AE6D-6CC2FE0B3DC8}" dt="2025-05-26T07:22:59.991" v="146" actId="478"/>
          <ac:picMkLst>
            <pc:docMk/>
            <pc:sldMk cId="1822901782" sldId="256"/>
            <ac:picMk id="52" creationId="{2D63370B-6051-9563-5C7B-58DA79532DA8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4" creationId="{A033035E-8CFF-FEFB-68B3-6E40D31DC72E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6" creationId="{4168B1DC-88B2-4E3B-216F-D54A6A371C7D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8" creationId="{372BCCBC-B467-00A6-D4BF-233ABEBDE7A4}"/>
          </ac:picMkLst>
        </pc:picChg>
        <pc:picChg chg="add del mod modCrop">
          <ac:chgData name="Fatima Pillosu" userId="a6295d4dc9e22643" providerId="LiveId" clId="{C069F230-C2C8-46CC-AE6D-6CC2FE0B3DC8}" dt="2025-05-26T07:28:37.041" v="217" actId="478"/>
          <ac:picMkLst>
            <pc:docMk/>
            <pc:sldMk cId="1822901782" sldId="256"/>
            <ac:picMk id="60" creationId="{1ED732AB-1886-5B81-CC1C-C5694562D58C}"/>
          </ac:picMkLst>
        </pc:picChg>
        <pc:picChg chg="add del mod">
          <ac:chgData name="Fatima Pillosu" userId="a6295d4dc9e22643" providerId="LiveId" clId="{C069F230-C2C8-46CC-AE6D-6CC2FE0B3DC8}" dt="2025-05-26T07:27:47.778" v="211" actId="478"/>
          <ac:picMkLst>
            <pc:docMk/>
            <pc:sldMk cId="1822901782" sldId="256"/>
            <ac:picMk id="61" creationId="{4D4B9848-B30D-DD12-B42E-A4F8C04A8523}"/>
          </ac:picMkLst>
        </pc:picChg>
        <pc:picChg chg="add del mod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62" creationId="{351084A7-5D9B-696F-DC19-A0852018948A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4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8" creationId="{6D1C63C0-4FF6-2FFF-B6B1-9851160C2436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70" creationId="{C4845341-AE7C-9409-C5C7-CA26718E1241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1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2" creationId="{BECA79A7-FA23-EA49-9557-77E4AAFDD042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3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4" creationId="{C4845341-AE7C-9409-C5C7-CA26718E124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3" creationId="{3B2D4F94-14FF-E901-038A-2CDB92B806C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7" creationId="{7A172041-899E-1AC9-BCB2-28B21D322B6C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8" creationId="{BECA79A7-FA23-EA49-9557-77E4AAFDD042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9" creationId="{6D1C63C0-4FF6-2FFF-B6B1-9851160C2436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10" creationId="{C4845341-AE7C-9409-C5C7-CA26718E1241}"/>
          </ac:picMkLst>
        </pc:picChg>
      </pc:sldChg>
      <pc:sldChg chg="addSp delSp modSp new del mod">
        <pc:chgData name="Fatima Pillosu" userId="a6295d4dc9e22643" providerId="LiveId" clId="{C069F230-C2C8-46CC-AE6D-6CC2FE0B3DC8}" dt="2025-05-26T07:39:27.767" v="602" actId="2696"/>
        <pc:sldMkLst>
          <pc:docMk/>
          <pc:sldMk cId="2398749291" sldId="257"/>
        </pc:sldMkLst>
        <pc:spChg chg="del">
          <ac:chgData name="Fatima Pillosu" userId="a6295d4dc9e22643" providerId="LiveId" clId="{C069F230-C2C8-46CC-AE6D-6CC2FE0B3DC8}" dt="2025-05-26T07:30:47.669" v="240" actId="478"/>
          <ac:spMkLst>
            <pc:docMk/>
            <pc:sldMk cId="2398749291" sldId="257"/>
            <ac:spMk id="2" creationId="{43B58994-0B8F-93BF-F063-ECA709B0731B}"/>
          </ac:spMkLst>
        </pc:spChg>
        <pc:spChg chg="del">
          <ac:chgData name="Fatima Pillosu" userId="a6295d4dc9e22643" providerId="LiveId" clId="{C069F230-C2C8-46CC-AE6D-6CC2FE0B3DC8}" dt="2025-05-26T07:30:46.707" v="239" actId="478"/>
          <ac:spMkLst>
            <pc:docMk/>
            <pc:sldMk cId="2398749291" sldId="257"/>
            <ac:spMk id="3" creationId="{3BD47A30-AAA9-B27E-FE2A-EE1C566D2C87}"/>
          </ac:spMkLst>
        </pc:sp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4" creationId="{7A172041-899E-1AC9-BCB2-28B21D322B6C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8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70" creationId="{C4845341-AE7C-9409-C5C7-CA26718E1241}"/>
          </ac:picMkLst>
        </pc:picChg>
      </pc:sldChg>
    </pc:docChg>
  </pc:docChgLst>
  <pc:docChgLst>
    <pc:chgData name="Fatima Pillosu" userId="a6295d4dc9e22643" providerId="LiveId" clId="{A3E538A5-459A-4BDB-8DEE-459E5B5C36DA}"/>
    <pc:docChg chg="undo custSel modSld">
      <pc:chgData name="Fatima Pillosu" userId="a6295d4dc9e22643" providerId="LiveId" clId="{A3E538A5-459A-4BDB-8DEE-459E5B5C36DA}" dt="2024-06-25T10:31:26.522" v="889" actId="1582"/>
      <pc:docMkLst>
        <pc:docMk/>
      </pc:docMkLst>
      <pc:sldChg chg="addSp delSp modSp mod">
        <pc:chgData name="Fatima Pillosu" userId="a6295d4dc9e22643" providerId="LiveId" clId="{A3E538A5-459A-4BDB-8DEE-459E5B5C36DA}" dt="2024-06-25T10:31:26.522" v="889" actId="1582"/>
        <pc:sldMkLst>
          <pc:docMk/>
          <pc:sldMk cId="1822901782" sldId="256"/>
        </pc:sldMkLst>
        <pc:spChg chg="add del">
          <ac:chgData name="Fatima Pillosu" userId="a6295d4dc9e22643" providerId="LiveId" clId="{A3E538A5-459A-4BDB-8DEE-459E5B5C36DA}" dt="2024-06-25T09:41:02.056" v="878" actId="478"/>
          <ac:spMkLst>
            <pc:docMk/>
            <pc:sldMk cId="1822901782" sldId="256"/>
            <ac:spMk id="2" creationId="{95216802-C40F-DFF0-F410-DE1A5C6898F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3" creationId="{F1D71C2F-8A93-3E18-C947-1AAE4CB8DE6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4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5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5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6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6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7" creationId="{22DBE79A-CDEE-2F1B-733D-4B4214DE63A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7" creationId="{F2E82DC8-5C42-716E-4D57-068EA4CD263A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8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8" creationId="{E023B178-82B8-A456-CC6F-11113A21FC3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9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9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0" creationId="{13CCC7D0-D92F-B870-9BE8-D967DDA8EC4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0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1" creationId="{20FCCC32-A76A-C731-E53C-976B51B2E78F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1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2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2" creationId="{D080BFB8-ECAC-4575-6E3F-C442E1C78A1B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3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3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4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4" creationId="{79094C95-0B0A-3F7B-65FF-675BE29609E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5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5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6" creationId="{358AF0F2-D83D-E62C-48BA-4BD85AC209FD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6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7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7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8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8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9" creationId="{2B1B51A5-3A13-957B-480D-BE6A65A3C9D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9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0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1" creationId="{31989090-3AC2-BECC-CBF8-E09CCF9C11A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2" creationId="{F5692430-5A8E-6737-C6AE-D00B6ADAA5F1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3" creationId="{6A6B2A8A-660A-4A79-9E00-E238CDA2470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6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7" creationId="{6A6B2A8A-660A-4A79-9E00-E238CDA24704}"/>
          </ac:spMkLst>
        </pc:spChg>
        <pc:spChg chg="add del">
          <ac:chgData name="Fatima Pillosu" userId="a6295d4dc9e22643" providerId="LiveId" clId="{A3E538A5-459A-4BDB-8DEE-459E5B5C36DA}" dt="2024-06-24T17:05:50.102" v="175" actId="478"/>
          <ac:spMkLst>
            <pc:docMk/>
            <pc:sldMk cId="1822901782" sldId="256"/>
            <ac:spMk id="28" creationId="{CE6D2F84-ECDD-AA7D-5974-B095431E3A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2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3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6" creationId="{F1D71C2F-8A93-3E18-C947-1AAE4CB8DE6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7" creationId="{6FDD74F2-32FC-DC5C-AFCF-1109251281A8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8" creationId="{22DBE79A-CDEE-2F1B-733D-4B4214DE63A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9" creationId="{E023B178-82B8-A456-CC6F-11113A21FC3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0" creationId="{F2E82DC8-5C42-716E-4D57-068EA4CD263A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1" creationId="{13CCC7D0-D92F-B870-9BE8-D967DDA8EC4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2" creationId="{20FCCC32-A76A-C731-E53C-976B51B2E78F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3" creationId="{D080BFB8-ECAC-4575-6E3F-C442E1C78A1B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4" creationId="{9A4B1EC8-EEF5-3E04-30C8-8119BB015E8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5" creationId="{79094C95-0B0A-3F7B-65FF-675BE29609E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6" creationId="{6137EC09-A128-E4B0-D950-46CA0486F051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7" creationId="{358AF0F2-D83D-E62C-48BA-4BD85AC209F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8" creationId="{3FE915F8-D5A5-D72B-714A-2332F742897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9" creationId="{35FB6C0A-ABF7-0967-AE90-D6E6D00DED5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0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1" creationId="{5575BA01-6C94-5BE2-21E1-3A89ADE0CA6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2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3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4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7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8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6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3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4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5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8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9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90" creationId="{2420D586-7F98-6321-2908-46D9ED0F1437}"/>
          </ac:spMkLst>
        </pc:spChg>
        <pc:spChg chg="add del">
          <ac:chgData name="Fatima Pillosu" userId="a6295d4dc9e22643" providerId="LiveId" clId="{A3E538A5-459A-4BDB-8DEE-459E5B5C36DA}" dt="2024-06-24T17:11:08.614" v="302" actId="478"/>
          <ac:spMkLst>
            <pc:docMk/>
            <pc:sldMk cId="1822901782" sldId="256"/>
            <ac:spMk id="91" creationId="{BDCA8477-DC83-1709-CB1C-892AC6A9F93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2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3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4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5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6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7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8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9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0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1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2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3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4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5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6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7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8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1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2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3" creationId="{2420D586-7F98-6321-2908-46D9ED0F1437}"/>
          </ac:spMkLst>
        </pc:spChg>
        <pc:picChg chg="add mod">
          <ac:chgData name="Fatima Pillosu" userId="a6295d4dc9e22643" providerId="LiveId" clId="{A3E538A5-459A-4BDB-8DEE-459E5B5C36DA}" dt="2024-06-24T16:56:43.270" v="5" actId="931"/>
          <ac:picMkLst>
            <pc:docMk/>
            <pc:sldMk cId="1822901782" sldId="256"/>
            <ac:picMk id="3" creationId="{4DAB4517-6CB5-383D-5DF8-89920ECCF3FF}"/>
          </ac:picMkLst>
        </pc:picChg>
        <pc:picChg chg="add del mod">
          <ac:chgData name="Fatima Pillosu" userId="a6295d4dc9e22643" providerId="LiveId" clId="{A3E538A5-459A-4BDB-8DEE-459E5B5C36DA}" dt="2024-06-24T17:01:01.845" v="47" actId="478"/>
          <ac:picMkLst>
            <pc:docMk/>
            <pc:sldMk cId="1822901782" sldId="256"/>
            <ac:picMk id="4" creationId="{3DECA9E4-0733-4976-F224-87334909E84A}"/>
          </ac:picMkLst>
        </pc:picChg>
        <pc:picChg chg="add mod modCrop">
          <ac:chgData name="Fatima Pillosu" userId="a6295d4dc9e22643" providerId="LiveId" clId="{A3E538A5-459A-4BDB-8DEE-459E5B5C36DA}" dt="2024-06-25T10:31:26.522" v="889" actId="1582"/>
          <ac:picMkLst>
            <pc:docMk/>
            <pc:sldMk cId="1822901782" sldId="256"/>
            <ac:picMk id="20" creationId="{F24BF89B-E979-A67E-7714-641B36887645}"/>
          </ac:picMkLst>
        </pc:picChg>
        <pc:picChg chg="add mod">
          <ac:chgData name="Fatima Pillosu" userId="a6295d4dc9e22643" providerId="LiveId" clId="{A3E538A5-459A-4BDB-8DEE-459E5B5C36DA}" dt="2024-06-25T09:41:25.297" v="881" actId="1037"/>
          <ac:picMkLst>
            <pc:docMk/>
            <pc:sldMk cId="1822901782" sldId="256"/>
            <ac:picMk id="21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3" creationId="{F24BF89B-E979-A67E-7714-641B36887645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4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4:16.755" v="134" actId="478"/>
          <ac:picMkLst>
            <pc:docMk/>
            <pc:sldMk cId="1822901782" sldId="256"/>
            <ac:picMk id="25" creationId="{B9F94DAD-F09A-239A-847E-B5F27AA3FB8D}"/>
          </ac:picMkLst>
        </pc:picChg>
        <pc:picChg chg="del">
          <ac:chgData name="Fatima Pillosu" userId="a6295d4dc9e22643" providerId="LiveId" clId="{A3E538A5-459A-4BDB-8DEE-459E5B5C36DA}" dt="2024-06-24T16:56:29.745" v="0" actId="478"/>
          <ac:picMkLst>
            <pc:docMk/>
            <pc:sldMk cId="1822901782" sldId="256"/>
            <ac:picMk id="44" creationId="{DD19E003-9B69-0D4C-8F3A-5E4B1DB55312}"/>
          </ac:picMkLst>
        </pc:picChg>
        <pc:picChg chg="del">
          <ac:chgData name="Fatima Pillosu" userId="a6295d4dc9e22643" providerId="LiveId" clId="{A3E538A5-459A-4BDB-8DEE-459E5B5C36DA}" dt="2024-06-24T16:56:46.252" v="6" actId="21"/>
          <ac:picMkLst>
            <pc:docMk/>
            <pc:sldMk cId="1822901782" sldId="256"/>
            <ac:picMk id="45" creationId="{3DECA9E4-0733-4976-F224-87334909E84A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5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6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6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7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09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10" creationId="{3B2D4F94-14FF-E901-038A-2CDB92B806C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553907"/>
            <a:ext cx="3519170" cy="1178325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1777673"/>
            <a:ext cx="3105150" cy="817149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510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62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180196"/>
            <a:ext cx="892731" cy="2868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180196"/>
            <a:ext cx="2626439" cy="2868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11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21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843788"/>
            <a:ext cx="3570923" cy="1407879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2264986"/>
            <a:ext cx="3570923" cy="740370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73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900980"/>
            <a:ext cx="1759585" cy="2147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900980"/>
            <a:ext cx="1759585" cy="2147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27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180197"/>
            <a:ext cx="3570923" cy="6541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829685"/>
            <a:ext cx="1751498" cy="40661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236301"/>
            <a:ext cx="1751498" cy="1818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829685"/>
            <a:ext cx="1760124" cy="40661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236301"/>
            <a:ext cx="1760124" cy="1818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685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437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071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25637"/>
            <a:ext cx="1335322" cy="789728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487313"/>
            <a:ext cx="2095976" cy="2405224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15365"/>
            <a:ext cx="1335322" cy="1881089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99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25637"/>
            <a:ext cx="1335322" cy="789728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487313"/>
            <a:ext cx="2095976" cy="2405224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15365"/>
            <a:ext cx="1335322" cy="1881089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93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180197"/>
            <a:ext cx="3570923" cy="654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900980"/>
            <a:ext cx="3570923" cy="2147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3136977"/>
            <a:ext cx="931545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8CFAB-1E7E-451D-AC8D-2ADD82320E15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3136977"/>
            <a:ext cx="1397318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3136977"/>
            <a:ext cx="931545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47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5">
            <a:extLst>
              <a:ext uri="{FF2B5EF4-FFF2-40B4-BE49-F238E27FC236}">
                <a16:creationId xmlns:a16="http://schemas.microsoft.com/office/drawing/2014/main" id="{F1D71C2F-8A93-3E18-C947-1AAE4CB8DE6C}"/>
              </a:ext>
            </a:extLst>
          </p:cNvPr>
          <p:cNvSpPr txBox="1"/>
          <p:nvPr/>
        </p:nvSpPr>
        <p:spPr>
          <a:xfrm>
            <a:off x="-212956" y="8879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FDD74F2-32FC-DC5C-AFCF-1109251281A8}"/>
              </a:ext>
            </a:extLst>
          </p:cNvPr>
          <p:cNvSpPr txBox="1"/>
          <p:nvPr/>
        </p:nvSpPr>
        <p:spPr>
          <a:xfrm>
            <a:off x="-212956" y="127185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2DBE79A-CDEE-2F1B-733D-4B4214DE63A9}"/>
              </a:ext>
            </a:extLst>
          </p:cNvPr>
          <p:cNvSpPr txBox="1"/>
          <p:nvPr/>
        </p:nvSpPr>
        <p:spPr>
          <a:xfrm>
            <a:off x="-212956" y="16007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023B178-82B8-A456-CC6F-11113A21FC39}"/>
              </a:ext>
            </a:extLst>
          </p:cNvPr>
          <p:cNvSpPr txBox="1"/>
          <p:nvPr/>
        </p:nvSpPr>
        <p:spPr>
          <a:xfrm>
            <a:off x="332592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2E82DC8-5C42-716E-4D57-068EA4CD263A}"/>
              </a:ext>
            </a:extLst>
          </p:cNvPr>
          <p:cNvSpPr txBox="1"/>
          <p:nvPr/>
        </p:nvSpPr>
        <p:spPr>
          <a:xfrm>
            <a:off x="868821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3CCC7D0-D92F-B870-9BE8-D967DDA8EC43}"/>
              </a:ext>
            </a:extLst>
          </p:cNvPr>
          <p:cNvSpPr txBox="1"/>
          <p:nvPr/>
        </p:nvSpPr>
        <p:spPr>
          <a:xfrm>
            <a:off x="1407378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0FCCC32-A76A-C731-E53C-976B51B2E78F}"/>
              </a:ext>
            </a:extLst>
          </p:cNvPr>
          <p:cNvSpPr txBox="1"/>
          <p:nvPr/>
        </p:nvSpPr>
        <p:spPr>
          <a:xfrm>
            <a:off x="1438479" y="359135"/>
            <a:ext cx="1371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[-]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080BFB8-ECAC-4575-6E3F-C442E1C78A1B}"/>
              </a:ext>
            </a:extLst>
          </p:cNvPr>
          <p:cNvSpPr txBox="1"/>
          <p:nvPr/>
        </p:nvSpPr>
        <p:spPr>
          <a:xfrm>
            <a:off x="61257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A4B1EC8-EEF5-3E04-30C8-8119BB015E8C}"/>
              </a:ext>
            </a:extLst>
          </p:cNvPr>
          <p:cNvSpPr txBox="1"/>
          <p:nvPr/>
        </p:nvSpPr>
        <p:spPr>
          <a:xfrm>
            <a:off x="253752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9094C95-0B0A-3F7B-65FF-675BE29609E9}"/>
              </a:ext>
            </a:extLst>
          </p:cNvPr>
          <p:cNvSpPr txBox="1"/>
          <p:nvPr/>
        </p:nvSpPr>
        <p:spPr>
          <a:xfrm>
            <a:off x="2296902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137EC09-A128-E4B0-D950-46CA0486F051}"/>
              </a:ext>
            </a:extLst>
          </p:cNvPr>
          <p:cNvSpPr txBox="1"/>
          <p:nvPr/>
        </p:nvSpPr>
        <p:spPr>
          <a:xfrm>
            <a:off x="2056284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58AF0F2-D83D-E62C-48BA-4BD85AC209FD}"/>
              </a:ext>
            </a:extLst>
          </p:cNvPr>
          <p:cNvSpPr txBox="1"/>
          <p:nvPr/>
        </p:nvSpPr>
        <p:spPr>
          <a:xfrm>
            <a:off x="181566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FE915F8-D5A5-D72B-714A-2332F7428974}"/>
              </a:ext>
            </a:extLst>
          </p:cNvPr>
          <p:cNvSpPr txBox="1"/>
          <p:nvPr/>
        </p:nvSpPr>
        <p:spPr>
          <a:xfrm>
            <a:off x="1575048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5FB6C0A-ABF7-0967-AE90-D6E6D00DED53}"/>
              </a:ext>
            </a:extLst>
          </p:cNvPr>
          <p:cNvSpPr txBox="1"/>
          <p:nvPr/>
        </p:nvSpPr>
        <p:spPr>
          <a:xfrm>
            <a:off x="133443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B1B51A5-3A13-957B-480D-BE6A65A3C9D4}"/>
              </a:ext>
            </a:extLst>
          </p:cNvPr>
          <p:cNvSpPr txBox="1"/>
          <p:nvPr/>
        </p:nvSpPr>
        <p:spPr>
          <a:xfrm>
            <a:off x="1093812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575BA01-6C94-5BE2-21E1-3A89ADE0CA6D}"/>
              </a:ext>
            </a:extLst>
          </p:cNvPr>
          <p:cNvSpPr txBox="1"/>
          <p:nvPr/>
        </p:nvSpPr>
        <p:spPr>
          <a:xfrm>
            <a:off x="853194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1989090-3AC2-BECC-CBF8-E09CCF9C11A4}"/>
              </a:ext>
            </a:extLst>
          </p:cNvPr>
          <p:cNvSpPr txBox="1"/>
          <p:nvPr/>
        </p:nvSpPr>
        <p:spPr>
          <a:xfrm>
            <a:off x="2778138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pic>
        <p:nvPicPr>
          <p:cNvPr id="103" name="Picture 102" descr="A map of the united states&#10;&#10;Description automatically generated">
            <a:extLst>
              <a:ext uri="{FF2B5EF4-FFF2-40B4-BE49-F238E27FC236}">
                <a16:creationId xmlns:a16="http://schemas.microsoft.com/office/drawing/2014/main" id="{3B2D4F94-14FF-E901-038A-2CDB92B80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0" t="22813" r="11593" b="74129"/>
          <a:stretch/>
        </p:blipFill>
        <p:spPr>
          <a:xfrm flipV="1">
            <a:off x="799779" y="641155"/>
            <a:ext cx="2649285" cy="74628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F5692430-5A8E-6737-C6AE-D00B6ADAA5F1}"/>
              </a:ext>
            </a:extLst>
          </p:cNvPr>
          <p:cNvSpPr txBox="1"/>
          <p:nvPr/>
        </p:nvSpPr>
        <p:spPr>
          <a:xfrm>
            <a:off x="325937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A6B2A8A-660A-4A79-9E00-E238CDA24704}"/>
              </a:ext>
            </a:extLst>
          </p:cNvPr>
          <p:cNvSpPr txBox="1"/>
          <p:nvPr/>
        </p:nvSpPr>
        <p:spPr>
          <a:xfrm>
            <a:off x="301875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21DBDBE-5D71-A7D6-ECFF-017D025DB900}"/>
              </a:ext>
            </a:extLst>
          </p:cNvPr>
          <p:cNvSpPr txBox="1"/>
          <p:nvPr/>
        </p:nvSpPr>
        <p:spPr>
          <a:xfrm>
            <a:off x="-83151" y="-65388"/>
            <a:ext cx="4230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 feature for data-driven model 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Leaf Area Index in ERA5 (climatological field) </a:t>
            </a:r>
          </a:p>
        </p:txBody>
      </p:sp>
      <p:pic>
        <p:nvPicPr>
          <p:cNvPr id="107" name="Picture 10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172041-899E-1AC9-BCB2-28B21D322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63050" y="907296"/>
            <a:ext cx="1894502" cy="1044000"/>
          </a:xfrm>
          <a:prstGeom prst="rect">
            <a:avLst/>
          </a:prstGeom>
        </p:spPr>
      </p:pic>
      <p:pic>
        <p:nvPicPr>
          <p:cNvPr id="108" name="Picture 10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BECA79A7-FA23-EA49-9557-77E4AAFDD0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907296"/>
            <a:ext cx="1894502" cy="1044000"/>
          </a:xfrm>
          <a:prstGeom prst="rect">
            <a:avLst/>
          </a:prstGeom>
        </p:spPr>
      </p:pic>
      <p:pic>
        <p:nvPicPr>
          <p:cNvPr id="109" name="Picture 10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D1C63C0-4FF6-2FFF-B6B1-9851160C2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6" b="4764"/>
          <a:stretch/>
        </p:blipFill>
        <p:spPr>
          <a:xfrm>
            <a:off x="323859" y="2180891"/>
            <a:ext cx="1894501" cy="1044000"/>
          </a:xfrm>
          <a:prstGeom prst="rect">
            <a:avLst/>
          </a:prstGeom>
        </p:spPr>
      </p:pic>
      <p:pic>
        <p:nvPicPr>
          <p:cNvPr id="110" name="Picture 10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4845341-AE7C-9409-C5C7-CA26718E1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2180891"/>
            <a:ext cx="1894501" cy="1044000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CE871A1E-C83B-C9CE-FBBF-7A57D2F63A02}"/>
              </a:ext>
            </a:extLst>
          </p:cNvPr>
          <p:cNvSpPr txBox="1"/>
          <p:nvPr/>
        </p:nvSpPr>
        <p:spPr>
          <a:xfrm>
            <a:off x="-83151" y="715783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January (Mid-Winter)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EF8A2A1-CD5C-8A34-9C13-848897D6C347}"/>
              </a:ext>
            </a:extLst>
          </p:cNvPr>
          <p:cNvSpPr txBox="1"/>
          <p:nvPr/>
        </p:nvSpPr>
        <p:spPr>
          <a:xfrm>
            <a:off x="2157552" y="715783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April (Mid-Spring)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669CAE2-4746-CC9C-1938-4FBA17142942}"/>
              </a:ext>
            </a:extLst>
          </p:cNvPr>
          <p:cNvSpPr txBox="1"/>
          <p:nvPr/>
        </p:nvSpPr>
        <p:spPr>
          <a:xfrm>
            <a:off x="-83151" y="1982079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July (Mid-Summer)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BC7990F-9B17-EAFC-D57D-0B3B9E3EC7C2}"/>
              </a:ext>
            </a:extLst>
          </p:cNvPr>
          <p:cNvSpPr txBox="1"/>
          <p:nvPr/>
        </p:nvSpPr>
        <p:spPr>
          <a:xfrm>
            <a:off x="2157552" y="1982079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October (Mid-Autumn)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DCAC920-A3D0-CAAE-10E6-125CF87A6335}"/>
              </a:ext>
            </a:extLst>
          </p:cNvPr>
          <p:cNvSpPr txBox="1"/>
          <p:nvPr/>
        </p:nvSpPr>
        <p:spPr>
          <a:xfrm>
            <a:off x="-212956" y="216571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3717399-28D0-B737-162B-9649ED021B7D}"/>
              </a:ext>
            </a:extLst>
          </p:cNvPr>
          <p:cNvSpPr txBox="1"/>
          <p:nvPr/>
        </p:nvSpPr>
        <p:spPr>
          <a:xfrm>
            <a:off x="-212956" y="25496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29077C-7F08-C502-B1E2-A26861CC77CB}"/>
              </a:ext>
            </a:extLst>
          </p:cNvPr>
          <p:cNvSpPr txBox="1"/>
          <p:nvPr/>
        </p:nvSpPr>
        <p:spPr>
          <a:xfrm>
            <a:off x="-212956" y="287857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63CE437-1920-22C0-9C92-C04A848B3875}"/>
              </a:ext>
            </a:extLst>
          </p:cNvPr>
          <p:cNvSpPr txBox="1"/>
          <p:nvPr/>
        </p:nvSpPr>
        <p:spPr>
          <a:xfrm>
            <a:off x="2245960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DC1CBF0-2F4E-ED4E-5EE0-051C04E177F1}"/>
              </a:ext>
            </a:extLst>
          </p:cNvPr>
          <p:cNvSpPr txBox="1"/>
          <p:nvPr/>
        </p:nvSpPr>
        <p:spPr>
          <a:xfrm>
            <a:off x="2782189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AE65472-4834-AB68-C7C6-E5D119FB0BE8}"/>
              </a:ext>
            </a:extLst>
          </p:cNvPr>
          <p:cNvSpPr txBox="1"/>
          <p:nvPr/>
        </p:nvSpPr>
        <p:spPr>
          <a:xfrm>
            <a:off x="3320746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82290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91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Pillosu</dc:creator>
  <cp:lastModifiedBy>Fatima Pillosu</cp:lastModifiedBy>
  <cp:revision>2</cp:revision>
  <dcterms:created xsi:type="dcterms:W3CDTF">2024-04-05T07:46:44Z</dcterms:created>
  <dcterms:modified xsi:type="dcterms:W3CDTF">2025-05-26T07:39:36Z</dcterms:modified>
</cp:coreProperties>
</file>

<file path=docProps/thumbnail.jpeg>
</file>